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4"/>
  </p:sldMasterIdLst>
  <p:sldIdLst>
    <p:sldId id="256" r:id="rId5"/>
    <p:sldId id="270" r:id="rId6"/>
    <p:sldId id="274" r:id="rId7"/>
    <p:sldId id="271" r:id="rId8"/>
    <p:sldId id="272" r:id="rId9"/>
    <p:sldId id="273" r:id="rId10"/>
    <p:sldId id="27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DAE4"/>
    <a:srgbClr val="EFED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093188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801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8348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341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13874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354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38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055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496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45504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5360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1D50001-2E31-47C3-98C7-79270CFFA3F8}" type="datetimeFigureOut">
              <a:rPr lang="ko-KR" altLang="en-US" smtClean="0"/>
              <a:t>2023-01-14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FC33519-1DF4-4DC6-B813-B264BEF55BF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090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C033A32-5EF7-99BF-5E48-6432CC3C9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4000" dirty="0"/>
              <a:t>고 퀄리티 게임 영상 녹화 기술</a:t>
            </a:r>
            <a:br>
              <a:rPr lang="en-US" altLang="ko-KR" sz="4000" dirty="0"/>
            </a:br>
            <a:endParaRPr lang="ko-KR" altLang="en-US" sz="4000" dirty="0"/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E5CAD9A3-7F8B-F0F7-5C44-93BA274900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윤태웅</a:t>
            </a:r>
          </a:p>
        </p:txBody>
      </p:sp>
    </p:spTree>
    <p:extLst>
      <p:ext uri="{BB962C8B-B14F-4D97-AF65-F5344CB8AC3E}">
        <p14:creationId xmlns:p14="http://schemas.microsoft.com/office/powerpoint/2010/main" val="272895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57496B-E878-49EA-A149-5BE04C66A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828028" cy="1079205"/>
          </a:xfrm>
        </p:spPr>
        <p:txBody>
          <a:bodyPr>
            <a:normAutofit/>
          </a:bodyPr>
          <a:lstStyle/>
          <a:p>
            <a:r>
              <a:rPr lang="ko-KR" altLang="en-US" sz="3000" dirty="0"/>
              <a:t>저 프레임 리플레이를 고 프레임 동영상화 하는 기술 개발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955CDA-2F43-DA25-2462-6EC61B226478}"/>
              </a:ext>
            </a:extLst>
          </p:cNvPr>
          <p:cNvSpPr txBox="1"/>
          <p:nvPr/>
        </p:nvSpPr>
        <p:spPr>
          <a:xfrm>
            <a:off x="2112817" y="2147454"/>
            <a:ext cx="8208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en-US" altLang="ko-KR" dirty="0" err="1"/>
              <a:t>ReSTIR</a:t>
            </a:r>
            <a:r>
              <a:rPr lang="en-US" altLang="ko-KR" dirty="0"/>
              <a:t> GI </a:t>
            </a:r>
            <a:r>
              <a:rPr lang="ko-KR" altLang="en-US" dirty="0"/>
              <a:t>알고리즘 적용한 리플레이 렌더링은 프레임 드랍이 일어납니다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프레임 드랍이 일어나는 장면을 프레임 </a:t>
            </a:r>
            <a:r>
              <a:rPr lang="ko-KR" altLang="en-US" dirty="0" err="1"/>
              <a:t>드랍없이</a:t>
            </a:r>
            <a:r>
              <a:rPr lang="ko-KR" altLang="en-US" dirty="0"/>
              <a:t> 고정된 프레임의 동영상으로 </a:t>
            </a:r>
            <a:r>
              <a:rPr lang="en-US" altLang="ko-KR" dirty="0"/>
              <a:t>Encoding</a:t>
            </a:r>
            <a:r>
              <a:rPr lang="ko-KR" altLang="en-US" dirty="0"/>
              <a:t>하는 기능을 개발했습니다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D2683D93-41D0-E18A-4676-BB333D3146BC}"/>
              </a:ext>
            </a:extLst>
          </p:cNvPr>
          <p:cNvSpPr/>
          <p:nvPr/>
        </p:nvSpPr>
        <p:spPr>
          <a:xfrm>
            <a:off x="5517572" y="3787217"/>
            <a:ext cx="1399309" cy="15794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DA1A6E-9677-85D6-1C8B-60EACD9A153A}"/>
              </a:ext>
            </a:extLst>
          </p:cNvPr>
          <p:cNvSpPr txBox="1"/>
          <p:nvPr/>
        </p:nvSpPr>
        <p:spPr>
          <a:xfrm>
            <a:off x="5368636" y="5455517"/>
            <a:ext cx="2008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동영상 </a:t>
            </a:r>
            <a:r>
              <a:rPr lang="en-US" altLang="ko-KR" dirty="0"/>
              <a:t>Encoding</a:t>
            </a:r>
          </a:p>
          <a:p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F9FE9F-9CBD-D41E-1B21-F629F25A2116}"/>
              </a:ext>
            </a:extLst>
          </p:cNvPr>
          <p:cNvSpPr txBox="1"/>
          <p:nvPr/>
        </p:nvSpPr>
        <p:spPr>
          <a:xfrm>
            <a:off x="2338104" y="5719401"/>
            <a:ext cx="21543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프레임 드랍이 발생하는 리플레이</a:t>
            </a:r>
            <a:endParaRPr lang="en-US" altLang="ko-KR" dirty="0"/>
          </a:p>
          <a:p>
            <a:r>
              <a:rPr lang="en-US" altLang="ko-KR" dirty="0"/>
              <a:t>(30FPS)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ED4A92-DE06-75A8-CA57-53035B63556B}"/>
              </a:ext>
            </a:extLst>
          </p:cNvPr>
          <p:cNvSpPr txBox="1"/>
          <p:nvPr/>
        </p:nvSpPr>
        <p:spPr>
          <a:xfrm>
            <a:off x="8377481" y="5996400"/>
            <a:ext cx="2154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 동영상</a:t>
            </a:r>
            <a:endParaRPr lang="en-US" altLang="ko-KR" dirty="0"/>
          </a:p>
          <a:p>
            <a:r>
              <a:rPr lang="en-US" altLang="ko-KR" dirty="0"/>
              <a:t>(120FPS)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7BC0B0-9320-9CD8-BC6D-7190F91DE7D9}"/>
              </a:ext>
            </a:extLst>
          </p:cNvPr>
          <p:cNvSpPr txBox="1"/>
          <p:nvPr/>
        </p:nvSpPr>
        <p:spPr>
          <a:xfrm>
            <a:off x="1433945" y="1143000"/>
            <a:ext cx="1489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기술 소개</a:t>
            </a:r>
          </a:p>
        </p:txBody>
      </p:sp>
      <p:pic>
        <p:nvPicPr>
          <p:cNvPr id="3" name="FrameDrop">
            <a:hlinkClick r:id="" action="ppaction://media"/>
            <a:extLst>
              <a:ext uri="{FF2B5EF4-FFF2-40B4-BE49-F238E27FC236}">
                <a16:creationId xmlns:a16="http://schemas.microsoft.com/office/drawing/2014/main" id="{F7D0E71C-99FC-3756-19B5-1628200AD2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71599" y="3414124"/>
            <a:ext cx="3703983" cy="2083491"/>
          </a:xfrm>
          <a:prstGeom prst="rect">
            <a:avLst/>
          </a:prstGeom>
        </p:spPr>
      </p:pic>
      <p:pic>
        <p:nvPicPr>
          <p:cNvPr id="4" name="NoFrameDrop">
            <a:hlinkClick r:id="" action="ppaction://media"/>
            <a:extLst>
              <a:ext uri="{FF2B5EF4-FFF2-40B4-BE49-F238E27FC236}">
                <a16:creationId xmlns:a16="http://schemas.microsoft.com/office/drawing/2014/main" id="{10EEFC8C-C0C0-6101-9022-DB014F5F90A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566991" y="3347193"/>
            <a:ext cx="4131402" cy="232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57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FA8D63A-15A3-6A87-7B55-9BEA62CD0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828028" cy="1079205"/>
          </a:xfrm>
        </p:spPr>
        <p:txBody>
          <a:bodyPr>
            <a:normAutofit/>
          </a:bodyPr>
          <a:lstStyle/>
          <a:p>
            <a:r>
              <a:rPr lang="ko-KR" altLang="en-US" sz="3000" dirty="0"/>
              <a:t>저 프레임 리플레이를 고 프레임 동영상화 하는 기술 개발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DE7168-5BC5-CFF0-E005-08DAAD2C422C}"/>
              </a:ext>
            </a:extLst>
          </p:cNvPr>
          <p:cNvSpPr txBox="1"/>
          <p:nvPr/>
        </p:nvSpPr>
        <p:spPr>
          <a:xfrm>
            <a:off x="1371600" y="1101436"/>
            <a:ext cx="1928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개발 과정</a:t>
            </a:r>
          </a:p>
        </p:txBody>
      </p:sp>
      <p:pic>
        <p:nvPicPr>
          <p:cNvPr id="3" name="그림 2" descr="텍스트, 스크린샷, 화면이(가) 표시된 사진&#10;&#10;자동 생성된 설명">
            <a:extLst>
              <a:ext uri="{FF2B5EF4-FFF2-40B4-BE49-F238E27FC236}">
                <a16:creationId xmlns:a16="http://schemas.microsoft.com/office/drawing/2014/main" id="{D5030E8F-8E32-577A-48FC-2BFD8B7C825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884" y="2196269"/>
            <a:ext cx="6379476" cy="25629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A6FA08-5C49-BA18-7CD5-F07E7EFAF305}"/>
              </a:ext>
            </a:extLst>
          </p:cNvPr>
          <p:cNvSpPr txBox="1"/>
          <p:nvPr/>
        </p:nvSpPr>
        <p:spPr>
          <a:xfrm>
            <a:off x="4712303" y="4821175"/>
            <a:ext cx="6487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Timestamp</a:t>
            </a:r>
            <a:r>
              <a:rPr lang="ko-KR" altLang="en-US" dirty="0"/>
              <a:t>와 </a:t>
            </a:r>
            <a:r>
              <a:rPr lang="en-US" altLang="ko-KR" dirty="0"/>
              <a:t>Duration </a:t>
            </a:r>
            <a:r>
              <a:rPr lang="ko-KR" altLang="en-US" dirty="0"/>
              <a:t>설정코드를 목표로 하는 동영상 </a:t>
            </a:r>
            <a:r>
              <a:rPr lang="en-US" altLang="ko-KR" dirty="0"/>
              <a:t>FPS</a:t>
            </a:r>
            <a:r>
              <a:rPr lang="ko-KR" altLang="en-US" dirty="0"/>
              <a:t>기준으로 세팅하도록 코드를 수정했습니다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예시</a:t>
            </a:r>
            <a:r>
              <a:rPr lang="en-US" altLang="ko-KR" dirty="0"/>
              <a:t>: 120FPS-&gt; Duration: 8.3ms)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B73C80-264D-BC77-4929-4E55FD0ACAD3}"/>
              </a:ext>
            </a:extLst>
          </p:cNvPr>
          <p:cNvSpPr txBox="1"/>
          <p:nvPr/>
        </p:nvSpPr>
        <p:spPr>
          <a:xfrm>
            <a:off x="1496290" y="1939636"/>
            <a:ext cx="28817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인코딩 프레임의 </a:t>
            </a:r>
            <a:r>
              <a:rPr lang="en-US" altLang="ko-KR" dirty="0">
                <a:solidFill>
                  <a:srgbClr val="FF0000"/>
                </a:solidFill>
              </a:rPr>
              <a:t>Timestamp</a:t>
            </a:r>
            <a:r>
              <a:rPr lang="en-US" altLang="ko-KR" dirty="0"/>
              <a:t>: </a:t>
            </a:r>
            <a:r>
              <a:rPr lang="ko-KR" altLang="en-US" dirty="0"/>
              <a:t>동영상 진행시간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인코딩 프레임의               </a:t>
            </a:r>
            <a:r>
              <a:rPr lang="en-US" altLang="ko-KR" dirty="0">
                <a:solidFill>
                  <a:srgbClr val="0070C0"/>
                </a:solidFill>
              </a:rPr>
              <a:t>Duration</a:t>
            </a:r>
            <a:r>
              <a:rPr lang="en-US" altLang="ko-KR" dirty="0"/>
              <a:t>: </a:t>
            </a:r>
            <a:r>
              <a:rPr lang="ko-KR" altLang="en-US" dirty="0"/>
              <a:t>이전 프레임과의 시간차이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308052-9393-1188-6D00-1EC61DAB69EE}"/>
              </a:ext>
            </a:extLst>
          </p:cNvPr>
          <p:cNvSpPr txBox="1"/>
          <p:nvPr/>
        </p:nvSpPr>
        <p:spPr>
          <a:xfrm>
            <a:off x="4485884" y="1765005"/>
            <a:ext cx="648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</a:t>
            </a:r>
            <a:r>
              <a:rPr lang="ko-KR" altLang="en-US" dirty="0" err="1"/>
              <a:t>언리얼</a:t>
            </a:r>
            <a:r>
              <a:rPr lang="ko-KR" altLang="en-US" dirty="0"/>
              <a:t> 엔진의 </a:t>
            </a:r>
            <a:r>
              <a:rPr lang="en-US" altLang="ko-KR" dirty="0"/>
              <a:t>NvVideoEncoder.cpp</a:t>
            </a:r>
            <a:r>
              <a:rPr lang="ko-KR" altLang="en-US" dirty="0"/>
              <a:t>파일</a:t>
            </a:r>
          </a:p>
        </p:txBody>
      </p:sp>
    </p:spTree>
    <p:extLst>
      <p:ext uri="{BB962C8B-B14F-4D97-AF65-F5344CB8AC3E}">
        <p14:creationId xmlns:p14="http://schemas.microsoft.com/office/powerpoint/2010/main" val="2810046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B0E9E-A891-0FFC-0541-A90098593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리플레이녹화 데모 </a:t>
            </a:r>
          </a:p>
        </p:txBody>
      </p:sp>
      <p:pic>
        <p:nvPicPr>
          <p:cNvPr id="3" name="asdasd">
            <a:hlinkClick r:id="" action="ppaction://media"/>
            <a:extLst>
              <a:ext uri="{FF2B5EF4-FFF2-40B4-BE49-F238E27FC236}">
                <a16:creationId xmlns:a16="http://schemas.microsoft.com/office/drawing/2014/main" id="{569FF227-5163-E4B9-F2DE-003FDBE29F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7421" y="1428750"/>
            <a:ext cx="9355379" cy="52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062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9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C1BB5E-28E4-5459-49CB-DF3A05B51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개선중인 문제사항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DBBD58-0A04-71E8-7DAE-DDB55696FD93}"/>
              </a:ext>
            </a:extLst>
          </p:cNvPr>
          <p:cNvSpPr txBox="1"/>
          <p:nvPr/>
        </p:nvSpPr>
        <p:spPr>
          <a:xfrm>
            <a:off x="786202" y="1581184"/>
            <a:ext cx="58932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저장되는 동영상의 퀄리티를 높이기 위해 </a:t>
            </a:r>
            <a:r>
              <a:rPr lang="en-US" altLang="ko-KR" dirty="0"/>
              <a:t>SPP</a:t>
            </a:r>
            <a:r>
              <a:rPr lang="ko-KR" altLang="en-US" dirty="0"/>
              <a:t>와 </a:t>
            </a:r>
            <a:r>
              <a:rPr lang="en-US" altLang="ko-KR" dirty="0"/>
              <a:t>Max Bounce</a:t>
            </a:r>
            <a:r>
              <a:rPr lang="ko-KR" altLang="en-US" dirty="0"/>
              <a:t>값을 높여 봤습니다</a:t>
            </a:r>
            <a:r>
              <a:rPr lang="en-US" altLang="ko-KR" dirty="0"/>
              <a:t>. 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SPP</a:t>
            </a:r>
            <a:r>
              <a:rPr lang="ko-KR" altLang="en-US" dirty="0"/>
              <a:t>를 </a:t>
            </a:r>
            <a:r>
              <a:rPr lang="en-US" altLang="ko-KR" dirty="0"/>
              <a:t>7</a:t>
            </a:r>
            <a:r>
              <a:rPr lang="ko-KR" altLang="en-US" dirty="0"/>
              <a:t>이상</a:t>
            </a:r>
            <a:r>
              <a:rPr lang="en-US" altLang="ko-KR" dirty="0"/>
              <a:t> </a:t>
            </a:r>
            <a:r>
              <a:rPr lang="ko-KR" altLang="en-US" dirty="0"/>
              <a:t>또는</a:t>
            </a:r>
            <a:r>
              <a:rPr lang="en-US" altLang="ko-KR" dirty="0"/>
              <a:t> Max Bounce</a:t>
            </a:r>
            <a:r>
              <a:rPr lang="ko-KR" altLang="en-US" dirty="0"/>
              <a:t>를 </a:t>
            </a:r>
            <a:r>
              <a:rPr lang="en-US" altLang="ko-KR" dirty="0"/>
              <a:t>64</a:t>
            </a:r>
            <a:r>
              <a:rPr lang="ko-KR" altLang="en-US" dirty="0"/>
              <a:t>이상으로 </a:t>
            </a:r>
            <a:r>
              <a:rPr lang="ko-KR" altLang="en-US" dirty="0" err="1"/>
              <a:t>세팅했을때</a:t>
            </a:r>
            <a:r>
              <a:rPr lang="en-US" altLang="ko-KR" dirty="0"/>
              <a:t> DXGI_ERROR_DEVICE_REMOVED              </a:t>
            </a:r>
            <a:r>
              <a:rPr lang="ko-KR" altLang="en-US" dirty="0"/>
              <a:t>에러가 뜨는 증상을</a:t>
            </a:r>
            <a:r>
              <a:rPr lang="en-US" altLang="ko-KR" dirty="0"/>
              <a:t> </a:t>
            </a:r>
            <a:r>
              <a:rPr lang="ko-KR" altLang="en-US" dirty="0"/>
              <a:t>발견했습니다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en-US" altLang="ko-KR" dirty="0" err="1"/>
              <a:t>ReSTIR</a:t>
            </a:r>
            <a:r>
              <a:rPr lang="en-US" altLang="ko-KR" dirty="0"/>
              <a:t> GI</a:t>
            </a:r>
            <a:r>
              <a:rPr lang="ko-KR" altLang="en-US" dirty="0"/>
              <a:t>알고리즘을 적용했을 때만 발생하는 에러이기에 해당 부분 코드를 분석하면서 버그를</a:t>
            </a:r>
            <a:endParaRPr lang="en-US" altLang="ko-KR" dirty="0"/>
          </a:p>
          <a:p>
            <a:r>
              <a:rPr lang="ko-KR" altLang="en-US" dirty="0"/>
              <a:t>해결하고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665E49BC-14C2-B23C-4BC9-AE5D3D34202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9366" y="1073358"/>
            <a:ext cx="5538260" cy="3678638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156E985C-7810-0925-FA81-D3EC3AC202A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9366" y="4856501"/>
            <a:ext cx="5538260" cy="16865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0F5194-24B5-9F1E-D0FA-67DFC0134779}"/>
              </a:ext>
            </a:extLst>
          </p:cNvPr>
          <p:cNvSpPr txBox="1"/>
          <p:nvPr/>
        </p:nvSpPr>
        <p:spPr>
          <a:xfrm>
            <a:off x="4578928" y="5638687"/>
            <a:ext cx="1988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-&gt;</a:t>
            </a:r>
            <a:r>
              <a:rPr lang="ko-KR" altLang="en-US" dirty="0">
                <a:solidFill>
                  <a:srgbClr val="0070C0"/>
                </a:solidFill>
              </a:rPr>
              <a:t>에러 발생지점</a:t>
            </a:r>
          </a:p>
        </p:txBody>
      </p:sp>
    </p:spTree>
    <p:extLst>
      <p:ext uri="{BB962C8B-B14F-4D97-AF65-F5344CB8AC3E}">
        <p14:creationId xmlns:p14="http://schemas.microsoft.com/office/powerpoint/2010/main" val="595924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4631D-375F-DACE-F0EE-8D4E9424A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최종 결과물로 보여줄 것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891BCF-3252-44E4-0CA3-EBA4AA07CAE5}"/>
              </a:ext>
            </a:extLst>
          </p:cNvPr>
          <p:cNvSpPr txBox="1"/>
          <p:nvPr/>
        </p:nvSpPr>
        <p:spPr>
          <a:xfrm>
            <a:off x="3803074" y="5776254"/>
            <a:ext cx="6224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매우 높은 </a:t>
            </a:r>
            <a:r>
              <a:rPr lang="en-US" altLang="ko-KR" dirty="0"/>
              <a:t>SPP</a:t>
            </a:r>
            <a:r>
              <a:rPr lang="ko-KR" altLang="en-US" dirty="0"/>
              <a:t>와 </a:t>
            </a:r>
            <a:r>
              <a:rPr lang="en-US" altLang="ko-KR" dirty="0"/>
              <a:t>Max Bounce</a:t>
            </a:r>
            <a:r>
              <a:rPr lang="ko-KR" altLang="en-US" dirty="0"/>
              <a:t>설정을 이용한 </a:t>
            </a:r>
            <a:r>
              <a:rPr lang="ko-KR" altLang="en-US" dirty="0" err="1"/>
              <a:t>고퀄리티</a:t>
            </a:r>
            <a:r>
              <a:rPr lang="ko-KR" altLang="en-US" dirty="0"/>
              <a:t> 리플레이 녹화가 가능함을 보여줄 것입니다</a:t>
            </a:r>
            <a:r>
              <a:rPr lang="en-US" altLang="ko-KR" dirty="0"/>
              <a:t>.</a:t>
            </a:r>
          </a:p>
        </p:txBody>
      </p:sp>
      <p:pic>
        <p:nvPicPr>
          <p:cNvPr id="8" name="그림 7" descr="바닥, 실내이(가) 표시된 사진&#10;&#10;자동 생성된 설명">
            <a:extLst>
              <a:ext uri="{FF2B5EF4-FFF2-40B4-BE49-F238E27FC236}">
                <a16:creationId xmlns:a16="http://schemas.microsoft.com/office/drawing/2014/main" id="{593AA5BB-247A-CCD3-59EC-5FFD9C33B48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449" y="1472946"/>
            <a:ext cx="5601164" cy="3203152"/>
          </a:xfrm>
          <a:prstGeom prst="rect">
            <a:avLst/>
          </a:prstGeom>
        </p:spPr>
      </p:pic>
      <p:pic>
        <p:nvPicPr>
          <p:cNvPr id="10" name="그림 9" descr="실외, 공기이(가) 표시된 사진&#10;&#10;자동 생성된 설명">
            <a:extLst>
              <a:ext uri="{FF2B5EF4-FFF2-40B4-BE49-F238E27FC236}">
                <a16:creationId xmlns:a16="http://schemas.microsoft.com/office/drawing/2014/main" id="{E9550EA6-714E-B263-A783-3AF588C6548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78" y="1473386"/>
            <a:ext cx="5541739" cy="32129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592FFFF-405C-31B4-CA1C-563DF39F5614}"/>
              </a:ext>
            </a:extLst>
          </p:cNvPr>
          <p:cNvSpPr txBox="1"/>
          <p:nvPr/>
        </p:nvSpPr>
        <p:spPr>
          <a:xfrm>
            <a:off x="2133600" y="4862945"/>
            <a:ext cx="3186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Ray Tracing</a:t>
            </a:r>
            <a:r>
              <a:rPr lang="ko-KR" altLang="en-US" dirty="0"/>
              <a:t>적용 </a:t>
            </a:r>
            <a:r>
              <a:rPr lang="en-US" altLang="ko-KR" dirty="0"/>
              <a:t>X</a:t>
            </a:r>
            <a:r>
              <a:rPr lang="ko-KR" altLang="en-US" dirty="0"/>
              <a:t> 스크린샷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254BA7-824D-9941-EB0B-9A49B379432A}"/>
              </a:ext>
            </a:extLst>
          </p:cNvPr>
          <p:cNvSpPr txBox="1"/>
          <p:nvPr/>
        </p:nvSpPr>
        <p:spPr>
          <a:xfrm>
            <a:off x="6594763" y="4876799"/>
            <a:ext cx="523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ReSTIR</a:t>
            </a:r>
            <a:r>
              <a:rPr lang="en-US" altLang="ko-KR" dirty="0"/>
              <a:t> GI</a:t>
            </a:r>
            <a:r>
              <a:rPr lang="ko-KR" altLang="en-US" dirty="0"/>
              <a:t>적용</a:t>
            </a:r>
            <a:r>
              <a:rPr lang="en-US" altLang="ko-KR" dirty="0"/>
              <a:t>(SPP:6, Max Bounces 56) </a:t>
            </a:r>
            <a:r>
              <a:rPr lang="ko-KR" altLang="en-US" dirty="0"/>
              <a:t>스크린샷</a:t>
            </a:r>
          </a:p>
        </p:txBody>
      </p:sp>
    </p:spTree>
    <p:extLst>
      <p:ext uri="{BB962C8B-B14F-4D97-AF65-F5344CB8AC3E}">
        <p14:creationId xmlns:p14="http://schemas.microsoft.com/office/powerpoint/2010/main" val="2659122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B95E9C9A-D522-67C3-9AA4-F0971342B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ko-KR" altLang="en-US" dirty="0"/>
              <a:t>최종 결과물로 보여줄 것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0A99FB-9AEE-AC8D-FABC-B3AA4F62E1D8}"/>
              </a:ext>
            </a:extLst>
          </p:cNvPr>
          <p:cNvSpPr txBox="1"/>
          <p:nvPr/>
        </p:nvSpPr>
        <p:spPr>
          <a:xfrm>
            <a:off x="2177810" y="5248870"/>
            <a:ext cx="75995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리플레이 커스터마이징 기능에 광원의 세기조절</a:t>
            </a:r>
            <a:r>
              <a:rPr lang="en-US" altLang="ko-KR" dirty="0"/>
              <a:t>, </a:t>
            </a:r>
            <a:r>
              <a:rPr lang="ko-KR" altLang="en-US" dirty="0"/>
              <a:t>위치조절 기능을  추가해서 플레이어가 원하는 스타일의 리플레이로 커스텀이 가능함을 보여줄 것입니다</a:t>
            </a:r>
            <a:r>
              <a:rPr lang="en-US" altLang="ko-KR" dirty="0"/>
              <a:t>. (</a:t>
            </a:r>
            <a:r>
              <a:rPr lang="ko-KR" altLang="en-US" dirty="0"/>
              <a:t>예시</a:t>
            </a:r>
            <a:r>
              <a:rPr lang="en-US" altLang="ko-KR" dirty="0"/>
              <a:t>: </a:t>
            </a:r>
            <a:r>
              <a:rPr lang="ko-KR" altLang="en-US" dirty="0"/>
              <a:t>다른 캐릭터 설정</a:t>
            </a:r>
            <a:r>
              <a:rPr lang="en-US" altLang="ko-KR" dirty="0"/>
              <a:t>, </a:t>
            </a:r>
            <a:r>
              <a:rPr lang="ko-KR" altLang="en-US" dirty="0"/>
              <a:t>낮과 밤 시간대 설정 등등</a:t>
            </a:r>
            <a:r>
              <a:rPr lang="en-US" altLang="ko-KR" dirty="0"/>
              <a:t>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5742149-2344-4A7A-9463-A40A5582CE4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648" y="1595875"/>
            <a:ext cx="5229915" cy="30692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BD5BFC-3C81-6753-EE80-A9A9586DA918}"/>
              </a:ext>
            </a:extLst>
          </p:cNvPr>
          <p:cNvSpPr txBox="1"/>
          <p:nvPr/>
        </p:nvSpPr>
        <p:spPr>
          <a:xfrm>
            <a:off x="3800104" y="4587658"/>
            <a:ext cx="5292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-&gt;</a:t>
            </a:r>
            <a:r>
              <a:rPr lang="ko-KR" altLang="en-US" dirty="0"/>
              <a:t>현재의 리플레이 커스터마이징 옵션들</a:t>
            </a:r>
          </a:p>
        </p:txBody>
      </p:sp>
    </p:spTree>
    <p:extLst>
      <p:ext uri="{BB962C8B-B14F-4D97-AF65-F5344CB8AC3E}">
        <p14:creationId xmlns:p14="http://schemas.microsoft.com/office/powerpoint/2010/main" val="367507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8F032-99CA-248E-D308-635802CEB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1639924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BBD852A8A6CBA4B882FCB5E9DCC3538" ma:contentTypeVersion="2" ma:contentTypeDescription="새 문서를 만듭니다." ma:contentTypeScope="" ma:versionID="e2dd12031f470b4c3d0d8c2f56280cf2">
  <xsd:schema xmlns:xsd="http://www.w3.org/2001/XMLSchema" xmlns:xs="http://www.w3.org/2001/XMLSchema" xmlns:p="http://schemas.microsoft.com/office/2006/metadata/properties" xmlns:ns3="16e54057-9194-47d6-9a21-23295c7e4e69" targetNamespace="http://schemas.microsoft.com/office/2006/metadata/properties" ma:root="true" ma:fieldsID="7b295358d2615e7c2c05f88abe172ffb" ns3:_="">
    <xsd:import namespace="16e54057-9194-47d6-9a21-23295c7e4e6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e54057-9194-47d6-9a21-23295c7e4e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85493BA-82F1-4D75-A74E-4303970079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6e54057-9194-47d6-9a21-23295c7e4e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2319E34-7E16-419C-A5D5-A6F8476738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488401F-7710-439B-9DE5-8FA5972394F6}">
  <ds:schemaRefs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16e54057-9194-47d6-9a21-23295c7e4e69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TM10001105[[fn=자르기]]</Template>
  <TotalTime>2357</TotalTime>
  <Words>259</Words>
  <Application>Microsoft Office PowerPoint</Application>
  <PresentationFormat>와이드스크린</PresentationFormat>
  <Paragraphs>36</Paragraphs>
  <Slides>8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0" baseType="lpstr">
      <vt:lpstr>Franklin Gothic Book</vt:lpstr>
      <vt:lpstr>자르기</vt:lpstr>
      <vt:lpstr>고 퀄리티 게임 영상 녹화 기술 </vt:lpstr>
      <vt:lpstr>저 프레임 리플레이를 고 프레임 동영상화 하는 기술 개발</vt:lpstr>
      <vt:lpstr>저 프레임 리플레이를 고 프레임 동영상화 하는 기술 개발</vt:lpstr>
      <vt:lpstr>리플레이녹화 데모 </vt:lpstr>
      <vt:lpstr>개선중인 문제사항</vt:lpstr>
      <vt:lpstr>최종 결과물로 보여줄 것</vt:lpstr>
      <vt:lpstr>최종 결과물로 보여줄 것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 Tracing</dc:title>
  <dc:creator>윤태웅</dc:creator>
  <cp:lastModifiedBy>윤태웅</cp:lastModifiedBy>
  <cp:revision>150</cp:revision>
  <dcterms:created xsi:type="dcterms:W3CDTF">2022-10-08T07:08:44Z</dcterms:created>
  <dcterms:modified xsi:type="dcterms:W3CDTF">2023-01-14T05:33:13Z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0x0101004BBD852A8A6CBA4B882FCB5E9DCC3538</vt:lpwstr>
  </property>
</Properties>
</file>

<file path=docProps/thumbnail.jpeg>
</file>